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89" r:id="rId3"/>
    <p:sldId id="272" r:id="rId4"/>
    <p:sldId id="280" r:id="rId5"/>
    <p:sldId id="273" r:id="rId6"/>
    <p:sldId id="287" r:id="rId7"/>
    <p:sldId id="277" r:id="rId8"/>
    <p:sldId id="285" r:id="rId9"/>
    <p:sldId id="276" r:id="rId10"/>
    <p:sldId id="261" r:id="rId11"/>
    <p:sldId id="275" r:id="rId12"/>
    <p:sldId id="286" r:id="rId13"/>
    <p:sldId id="274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00"/>
    <a:srgbClr val="B4FE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5" autoAdjust="0"/>
    <p:restoredTop sz="94660"/>
  </p:normalViewPr>
  <p:slideViewPr>
    <p:cSldViewPr>
      <p:cViewPr varScale="1">
        <p:scale>
          <a:sx n="61" d="100"/>
          <a:sy n="61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231A5-CE5C-4F46-A188-16C4D3A48D7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DFBCC-CC8F-4635-A39B-81C44204B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FBCC-CC8F-4635-A39B-81C44204B6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4F77D-006A-4546-81F1-FF6DF5116B4A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AE1E-9056-4D6D-8453-24CCBC29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&#1079;&#1091;&#1073;&#1072;&#1088;&#1077;&#1074;&#1072;%201\&#1047;&#1074;&#1091;&#1082;%20&#1075;&#1086;&#1083;&#1086;&#1089;\&#1060;&#1086;&#1085;%20&#1079;&#1074;&#1091;&#1082;.mp3" TargetMode="External"/><Relationship Id="rId1" Type="http://schemas.openxmlformats.org/officeDocument/2006/relationships/audio" Target="file:///G:\&#1079;&#1091;&#1073;&#1072;&#1088;&#1077;&#1074;&#1072;%201\&#1047;&#1074;&#1091;&#1082;%20&#1075;&#1086;&#1083;&#1086;&#1089;\&#1060;&#1086;&#1085;%20&#1079;&#1074;&#1091;&#1082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file:///E:\&#1079;&#1091;&#1073;&#1072;&#1088;&#1077;&#1074;&#1072;%201\&#1047;&#1074;&#1091;&#1082;%20&#1075;&#1086;&#1083;&#1086;&#1089;\&#1048;&#1090;&#1086;&#1075;\5%20&#1075;&#1086;&#1083;.mp3" TargetMode="External"/><Relationship Id="rId7" Type="http://schemas.openxmlformats.org/officeDocument/2006/relationships/image" Target="../media/image35.png"/><Relationship Id="rId2" Type="http://schemas.openxmlformats.org/officeDocument/2006/relationships/audio" Target="file:///E:\&#1079;&#1091;&#1073;&#1072;&#1088;&#1077;&#1074;&#1072;%201\&#1047;&#1074;&#1091;&#1082;%20&#1075;&#1086;&#1083;&#1086;&#1089;\&#1048;&#1090;&#1086;&#1075;\4%20&#1075;&#1086;&#1083;.mp3" TargetMode="External"/><Relationship Id="rId1" Type="http://schemas.openxmlformats.org/officeDocument/2006/relationships/audio" Target="file:///G:\&#1079;&#1091;&#1073;&#1072;&#1088;&#1077;&#1074;&#1072;%201\&#1047;&#1074;&#1091;&#1082;%20&#1075;&#1086;&#1083;&#1086;&#1089;\&#1048;&#1090;&#1086;&#1075;\5%20&#1075;&#1086;&#1083;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91;&#1073;&#1072;&#1088;&#1077;&#1074;&#1072;%201\8%20&#1075;&#1086;&#1083;&#1086;&#1089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file:///E:\&#1079;&#1091;&#1073;&#1072;&#1088;&#1077;&#1074;&#1072;%201\&#1047;&#1074;&#1091;&#1082;%20&#1075;&#1086;&#1083;&#1086;&#1089;\&#1060;&#1086;&#1085;%20&#1079;&#1074;&#1091;&#1082;.mp3" TargetMode="External"/><Relationship Id="rId1" Type="http://schemas.openxmlformats.org/officeDocument/2006/relationships/audio" Target="file:///G:\&#1079;&#1091;&#1073;&#1072;&#1088;&#1077;&#1074;&#1072;%201\&#1047;&#1074;&#1091;&#1082;%20&#1075;&#1086;&#1083;&#1086;&#1089;\&#1060;&#1086;&#1085;%20&#1079;&#1074;&#1091;&#1082;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91;&#1073;&#1072;&#1088;&#1077;&#1074;&#1072;%201\7%20&#1075;&#1086;&#1083;&#1086;&#1089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9;&#1091;&#1073;&#1072;&#1088;&#1077;&#1074;&#1072;%201\&#1047;&#1074;&#1091;&#1082;%20&#1075;&#1086;&#1083;&#1086;&#1089;\&#1048;&#1090;&#1086;&#1075;\2%20&#1075;&#1086;&#1083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file:///E:\&#1079;&#1091;&#1073;&#1072;&#1088;&#1077;&#1074;&#1072;%201\&#1047;&#1074;&#1091;&#1082;%20&#1075;&#1086;&#1083;&#1086;&#1089;\&#1048;&#1090;&#1086;&#1075;\3%20&#1075;&#1086;&#1083;.mp3" TargetMode="External"/><Relationship Id="rId1" Type="http://schemas.openxmlformats.org/officeDocument/2006/relationships/audio" Target="file:///G:\&#1079;&#1091;&#1073;&#1072;&#1088;&#1077;&#1074;&#1072;%201\&#1047;&#1074;&#1091;&#1082;%20&#1075;&#1086;&#1083;&#1086;&#1089;\&#1048;&#1090;&#1086;&#1075;\3%20&#1075;&#1086;&#1083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file:///E:\&#1079;&#1091;&#1073;&#1072;&#1088;&#1077;&#1074;&#1072;%201\&#1047;&#1074;&#1091;&#1082;%20&#1075;&#1086;&#1083;&#1086;&#1089;\&#1048;&#1090;&#1086;&#1075;\4%20&#1075;&#1086;&#1083;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E:\&#1079;&#1091;&#1073;&#1072;&#1088;&#1077;&#1074;&#1072;%201\&#1047;&#1074;&#1091;&#1082;%20&#1075;&#1086;&#1083;&#1086;&#1089;\&#1048;&#1090;&#1086;&#1075;\3%20&#1075;&#1086;&#1083;.mp3" TargetMode="External"/><Relationship Id="rId1" Type="http://schemas.openxmlformats.org/officeDocument/2006/relationships/audio" Target="file:///G:\&#1079;&#1091;&#1073;&#1072;&#1088;&#1077;&#1074;&#1072;%201\&#1047;&#1074;&#1091;&#1082;%20&#1075;&#1086;&#1083;&#1086;&#1089;\&#1048;&#1090;&#1086;&#1075;\4%20&#1075;&#1086;&#1083;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4put.ru/pictures/max/746/22945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://binarynews.ru/photos/kartinka-skazochnaya-strana-dlya-detey-5213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Фон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571536" y="6705600"/>
            <a:ext cx="304800" cy="304800"/>
          </a:xfrm>
          <a:prstGeom prst="rect">
            <a:avLst/>
          </a:prstGeom>
        </p:spPr>
      </p:pic>
      <p:pic>
        <p:nvPicPr>
          <p:cNvPr id="16" name="Фон 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928726" y="6553200"/>
            <a:ext cx="304800" cy="304800"/>
          </a:xfrm>
          <a:prstGeom prst="rect">
            <a:avLst/>
          </a:prstGeom>
        </p:spPr>
      </p:pic>
      <p:pic>
        <p:nvPicPr>
          <p:cNvPr id="9" name="Фон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714412" y="6553200"/>
            <a:ext cx="304800" cy="304800"/>
          </a:xfrm>
          <a:prstGeom prst="rect">
            <a:avLst/>
          </a:prstGeom>
        </p:spPr>
      </p:pic>
      <p:pic>
        <p:nvPicPr>
          <p:cNvPr id="13" name="Фон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5715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699792" y="404664"/>
            <a:ext cx="4248472" cy="424847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36912"/>
            <a:ext cx="255577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3501008"/>
            <a:ext cx="233975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5445224"/>
            <a:ext cx="280831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2708920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3568" y="2852936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0" y="2708920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83568" y="2708920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948264" y="3717032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123728" y="5373216"/>
            <a:ext cx="50405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876256" y="3645024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8207896" y="3789040"/>
            <a:ext cx="93610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987824" y="55172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979712" y="5445224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915816" y="5445224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" name="Picture 1" descr="C:\Users\admin\Pictures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1741648" cy="1584176"/>
          </a:xfrm>
          <a:prstGeom prst="rect">
            <a:avLst/>
          </a:prstGeom>
          <a:noFill/>
        </p:spPr>
      </p:pic>
      <p:pic>
        <p:nvPicPr>
          <p:cNvPr id="5122" name="Picture 2" descr="C:\Users\admin\Pictures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1665039" cy="2172563"/>
          </a:xfrm>
          <a:prstGeom prst="rect">
            <a:avLst/>
          </a:prstGeom>
          <a:noFill/>
        </p:spPr>
      </p:pic>
      <p:pic>
        <p:nvPicPr>
          <p:cNvPr id="1026" name="Picture 2" descr="C:\Users\admin\Pictures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6"/>
            <a:ext cx="1825490" cy="1224136"/>
          </a:xfrm>
          <a:prstGeom prst="rect">
            <a:avLst/>
          </a:prstGeom>
          <a:noFill/>
        </p:spPr>
      </p:pic>
      <p:pic>
        <p:nvPicPr>
          <p:cNvPr id="18438" name="Picture 6" descr="http://www.nedug.ru/common/data/pub/pictures/10116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21088"/>
            <a:ext cx="1219457" cy="1193604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7380312" y="476672"/>
            <a:ext cx="1152128" cy="129614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admin\Pictures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196752"/>
            <a:ext cx="496679" cy="648072"/>
          </a:xfrm>
          <a:prstGeom prst="rect">
            <a:avLst/>
          </a:prstGeom>
          <a:noFill/>
        </p:spPr>
      </p:pic>
      <p:pic>
        <p:nvPicPr>
          <p:cNvPr id="31" name="Picture 2" descr="C:\Users\admin\Pictures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48680"/>
            <a:ext cx="496679" cy="648072"/>
          </a:xfrm>
          <a:prstGeom prst="rect">
            <a:avLst/>
          </a:prstGeom>
          <a:noFill/>
        </p:spPr>
      </p:pic>
      <p:pic>
        <p:nvPicPr>
          <p:cNvPr id="32" name="Picture 2" descr="C:\Users\admin\Pictures\Рисунок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836712"/>
            <a:ext cx="496679" cy="648072"/>
          </a:xfrm>
          <a:prstGeom prst="rect">
            <a:avLst/>
          </a:prstGeom>
          <a:noFill/>
        </p:spPr>
      </p:pic>
      <p:pic>
        <p:nvPicPr>
          <p:cNvPr id="6148" name="Picture 4" descr="http://babysue.ru/prefix/a5b702d38a0edd98bbf0bdddcdd6844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204864"/>
            <a:ext cx="1622074" cy="1152128"/>
          </a:xfrm>
          <a:prstGeom prst="rect">
            <a:avLst/>
          </a:prstGeom>
          <a:noFill/>
        </p:spPr>
      </p:pic>
      <p:pic>
        <p:nvPicPr>
          <p:cNvPr id="6150" name="Picture 6" descr="http://mp3bom.ru/uploads/images/a/k/v/akvarium_01_zhazhda_deti_dekabrja_1985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797152"/>
            <a:ext cx="1512168" cy="621439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6084168" y="5661248"/>
            <a:ext cx="280831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91680" y="27809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6300192" y="5661248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851920" y="551723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668344" y="3789040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7596336" y="3645024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7092280" y="5733256"/>
            <a:ext cx="792088" cy="423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028384" y="573325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1619672" y="2708920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707904" y="5445224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8244408" y="3645024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228184" y="5733256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164288" y="5661248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7884368" y="5661248"/>
            <a:ext cx="648072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www.playcast.ru/uploads/2015/09/28/1523658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052736"/>
            <a:ext cx="1368152" cy="1415133"/>
          </a:xfrm>
          <a:prstGeom prst="rect">
            <a:avLst/>
          </a:prstGeom>
          <a:noFill/>
        </p:spPr>
      </p:pic>
      <p:pic>
        <p:nvPicPr>
          <p:cNvPr id="5123" name="Picture 3" descr="C:\Users\admin\Pictures\Рисунок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1" y="2060848"/>
            <a:ext cx="1008112" cy="12854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33526E-6 L 0.52761 0.12578 " pathEditMode="relative" ptsTypes="AA">
                                      <p:cBhvr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30058E-6 L 0.42517 -0.48232 " pathEditMode="relative" ptsTypes="AA">
                                      <p:cBhvr>
                                        <p:cTn id="2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711E-6 L -0.19288 -0.202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0405E-6 L -0.45677 -0.16786 " pathEditMode="relative" ptsTypes="AA">
                                      <p:cBhvr>
                                        <p:cTn id="3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семинар 03.2017\маша лес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playcast.ru/uploads/2014/09/07/97642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  <p:pic>
        <p:nvPicPr>
          <p:cNvPr id="6" name="5 г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11560" y="5733256"/>
            <a:ext cx="304800" cy="304800"/>
          </a:xfrm>
          <a:prstGeom prst="rect">
            <a:avLst/>
          </a:prstGeom>
        </p:spPr>
      </p:pic>
      <p:pic>
        <p:nvPicPr>
          <p:cNvPr id="8" name="4 гол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571472" y="5786454"/>
            <a:ext cx="304800" cy="304800"/>
          </a:xfrm>
          <a:prstGeom prst="rect">
            <a:avLst/>
          </a:prstGeom>
        </p:spPr>
      </p:pic>
      <p:pic>
        <p:nvPicPr>
          <p:cNvPr id="9" name="5 гол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67544" y="5661248"/>
            <a:ext cx="552124" cy="5521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>
                  <a:alpha val="5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dmin\Pictures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5881689" cy="67520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021288"/>
            <a:ext cx="5904656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0932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60932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60932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60932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60932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60932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763688" y="62373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V="1">
            <a:off x="2843808" y="616530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6" name="Picture 6" descr="http://s45.radikal.ru/i109/1304/87/449003f45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658030" cy="727704"/>
          </a:xfrm>
          <a:prstGeom prst="rect">
            <a:avLst/>
          </a:prstGeom>
          <a:noFill/>
        </p:spPr>
      </p:pic>
      <p:pic>
        <p:nvPicPr>
          <p:cNvPr id="20490" name="Picture 10" descr="http://mtdata.ru/u23/group26E6/978f2feb62d202deedc25fc98dd0155d-0/__log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12776"/>
            <a:ext cx="874819" cy="764704"/>
          </a:xfrm>
          <a:prstGeom prst="rect">
            <a:avLst/>
          </a:prstGeom>
          <a:noFill/>
        </p:spPr>
      </p:pic>
      <p:pic>
        <p:nvPicPr>
          <p:cNvPr id="20492" name="Picture 12" descr="http://cliparts.co/cliparts/8c6/Rbx/8c6Rbxqc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132856"/>
            <a:ext cx="964358" cy="94378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411760" y="4941168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endCxn id="23" idx="3"/>
          </p:cNvCxnSpPr>
          <p:nvPr/>
        </p:nvCxnSpPr>
        <p:spPr>
          <a:xfrm>
            <a:off x="2339752" y="5157192"/>
            <a:ext cx="64807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267744" y="5085184"/>
            <a:ext cx="144016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6" name="Picture 16" descr="http://s48.radikal.ru/i119/1303/dd/db6b7ad382c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0"/>
            <a:ext cx="1346970" cy="1484784"/>
          </a:xfrm>
          <a:prstGeom prst="rect">
            <a:avLst/>
          </a:prstGeom>
          <a:noFill/>
        </p:spPr>
      </p:pic>
      <p:pic>
        <p:nvPicPr>
          <p:cNvPr id="2051" name="Picture 3" descr="C:\Users\admin\Pictures\izbushka-kartinka-dlya-detey-1794-lar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725144"/>
            <a:ext cx="1252899" cy="1205009"/>
          </a:xfrm>
          <a:prstGeom prst="rect">
            <a:avLst/>
          </a:prstGeom>
          <a:noFill/>
        </p:spPr>
      </p:pic>
      <p:sp>
        <p:nvSpPr>
          <p:cNvPr id="27" name="Овал 26"/>
          <p:cNvSpPr/>
          <p:nvPr/>
        </p:nvSpPr>
        <p:spPr>
          <a:xfrm>
            <a:off x="5868144" y="4581128"/>
            <a:ext cx="1368152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411760" y="5157192"/>
            <a:ext cx="720080" cy="360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779912" y="4509120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7380312" y="404664"/>
            <a:ext cx="1296144" cy="129614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C:\Users\admin\Pictures\Рисунок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20688"/>
            <a:ext cx="769121" cy="882931"/>
          </a:xfrm>
          <a:prstGeom prst="rect">
            <a:avLst/>
          </a:prstGeom>
          <a:noFill/>
        </p:spPr>
      </p:pic>
      <p:pic>
        <p:nvPicPr>
          <p:cNvPr id="46" name="Picture 6" descr="http://s45.radikal.ru/i109/1304/87/449003f457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1052736"/>
            <a:ext cx="260454" cy="288032"/>
          </a:xfrm>
          <a:prstGeom prst="rect">
            <a:avLst/>
          </a:prstGeom>
          <a:noFill/>
        </p:spPr>
      </p:pic>
      <p:cxnSp>
        <p:nvCxnSpPr>
          <p:cNvPr id="36" name="Прямая со стрелкой 35"/>
          <p:cNvCxnSpPr/>
          <p:nvPr/>
        </p:nvCxnSpPr>
        <p:spPr>
          <a:xfrm>
            <a:off x="3059832" y="5229200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779912" y="4509120"/>
            <a:ext cx="720080" cy="360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499992" y="4509120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499992" y="5157192"/>
            <a:ext cx="720080" cy="360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148064" y="5229200"/>
            <a:ext cx="86409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716016" y="609329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2267744" y="62373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3275856" y="62373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3851920" y="616530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4283968" y="62373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4788024" y="623731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семинар 03.2017\маша ле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playcast.ru/uploads/2014/09/07/97642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  <p:pic>
        <p:nvPicPr>
          <p:cNvPr id="5" name="8 гол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https://im3-tub-ru.yandex.net/i?id=d91da59b655f8ab83abaf55468ca96a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96952"/>
            <a:ext cx="1710910" cy="1584176"/>
          </a:xfrm>
          <a:prstGeom prst="rect">
            <a:avLst/>
          </a:prstGeom>
          <a:noFill/>
        </p:spPr>
      </p:pic>
      <p:pic>
        <p:nvPicPr>
          <p:cNvPr id="7" name="Picture 3" descr="C:\Users\admin\Pictures\izbushka-kartinka-dlya-detey-1794-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-243408"/>
            <a:ext cx="7416824" cy="5589240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маша картин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12976"/>
            <a:ext cx="2103115" cy="3447730"/>
          </a:xfrm>
          <a:prstGeom prst="rect">
            <a:avLst/>
          </a:prstGeom>
          <a:noFill/>
        </p:spPr>
      </p:pic>
      <p:pic>
        <p:nvPicPr>
          <p:cNvPr id="10" name="Фон звук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11560" y="5877272"/>
            <a:ext cx="304800" cy="304800"/>
          </a:xfrm>
          <a:prstGeom prst="rect">
            <a:avLst/>
          </a:prstGeom>
        </p:spPr>
      </p:pic>
      <p:pic>
        <p:nvPicPr>
          <p:cNvPr id="9" name="Фон зву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57147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admin\Pictures\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777"/>
            <a:ext cx="9577064" cy="716277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семинар 03.2017\маша ле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playcast.ru/uploads/2014/09/07/97642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  <p:pic>
        <p:nvPicPr>
          <p:cNvPr id="5" name="7 гол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Картинки по запросу маш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1087487" cy="1872208"/>
          </a:xfrm>
          <a:prstGeom prst="rect">
            <a:avLst/>
          </a:prstGeom>
          <a:noFill/>
        </p:spPr>
      </p:pic>
      <p:pic>
        <p:nvPicPr>
          <p:cNvPr id="3078" name="Picture 6" descr="https://im3-tub-ru.yandex.net/i?id=d91da59b655f8ab83abaf55468ca96a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08720"/>
            <a:ext cx="1195333" cy="1106790"/>
          </a:xfrm>
          <a:prstGeom prst="rect">
            <a:avLst/>
          </a:prstGeom>
          <a:noFill/>
        </p:spPr>
      </p:pic>
      <p:pic>
        <p:nvPicPr>
          <p:cNvPr id="7" name="Picture 3" descr="C:\Users\admin\Pictures\izbushka-kartinka-dlya-detey-1794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-315416"/>
            <a:ext cx="3384376" cy="244827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1547664" y="4149080"/>
            <a:ext cx="1584176" cy="1656184"/>
          </a:xfrm>
          <a:prstGeom prst="ellipse">
            <a:avLst/>
          </a:prstGeom>
          <a:solidFill>
            <a:srgbClr val="009900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75856" y="3573016"/>
            <a:ext cx="1584176" cy="1584176"/>
          </a:xfrm>
          <a:prstGeom prst="ellipse">
            <a:avLst/>
          </a:prstGeom>
          <a:solidFill>
            <a:srgbClr val="009900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6056" y="2996952"/>
            <a:ext cx="1584176" cy="1656184"/>
          </a:xfrm>
          <a:prstGeom prst="ellipse">
            <a:avLst/>
          </a:prstGeom>
          <a:solidFill>
            <a:srgbClr val="009900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04248" y="2060848"/>
            <a:ext cx="1584176" cy="1656184"/>
          </a:xfrm>
          <a:prstGeom prst="ellipse">
            <a:avLst/>
          </a:prstGeom>
          <a:solidFill>
            <a:srgbClr val="009900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331640" y="5733256"/>
            <a:ext cx="792088" cy="360040"/>
          </a:xfrm>
          <a:custGeom>
            <a:avLst/>
            <a:gdLst>
              <a:gd name="connsiteX0" fmla="*/ 10299 w 894718"/>
              <a:gd name="connsiteY0" fmla="*/ 374755 h 374755"/>
              <a:gd name="connsiteX1" fmla="*/ 415033 w 894718"/>
              <a:gd name="connsiteY1" fmla="*/ 329784 h 374755"/>
              <a:gd name="connsiteX2" fmla="*/ 474994 w 894718"/>
              <a:gd name="connsiteY2" fmla="*/ 314794 h 374755"/>
              <a:gd name="connsiteX3" fmla="*/ 519964 w 894718"/>
              <a:gd name="connsiteY3" fmla="*/ 284814 h 374755"/>
              <a:gd name="connsiteX4" fmla="*/ 564935 w 894718"/>
              <a:gd name="connsiteY4" fmla="*/ 269823 h 374755"/>
              <a:gd name="connsiteX5" fmla="*/ 609905 w 894718"/>
              <a:gd name="connsiteY5" fmla="*/ 224853 h 374755"/>
              <a:gd name="connsiteX6" fmla="*/ 684856 w 894718"/>
              <a:gd name="connsiteY6" fmla="*/ 164892 h 374755"/>
              <a:gd name="connsiteX7" fmla="*/ 729827 w 894718"/>
              <a:gd name="connsiteY7" fmla="*/ 104932 h 374755"/>
              <a:gd name="connsiteX8" fmla="*/ 774797 w 894718"/>
              <a:gd name="connsiteY8" fmla="*/ 89941 h 374755"/>
              <a:gd name="connsiteX9" fmla="*/ 864738 w 894718"/>
              <a:gd name="connsiteY9" fmla="*/ 14991 h 374755"/>
              <a:gd name="connsiteX10" fmla="*/ 894718 w 894718"/>
              <a:gd name="connsiteY10" fmla="*/ 0 h 37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718" h="374755">
                <a:moveTo>
                  <a:pt x="10299" y="374755"/>
                </a:moveTo>
                <a:cubicBezTo>
                  <a:pt x="174620" y="319978"/>
                  <a:pt x="0" y="374251"/>
                  <a:pt x="415033" y="329784"/>
                </a:cubicBezTo>
                <a:cubicBezTo>
                  <a:pt x="435518" y="327589"/>
                  <a:pt x="455007" y="319791"/>
                  <a:pt x="474994" y="314794"/>
                </a:cubicBezTo>
                <a:cubicBezTo>
                  <a:pt x="489984" y="304801"/>
                  <a:pt x="503850" y="292871"/>
                  <a:pt x="519964" y="284814"/>
                </a:cubicBezTo>
                <a:cubicBezTo>
                  <a:pt x="534097" y="277747"/>
                  <a:pt x="551788" y="278588"/>
                  <a:pt x="564935" y="269823"/>
                </a:cubicBezTo>
                <a:cubicBezTo>
                  <a:pt x="582574" y="258064"/>
                  <a:pt x="593619" y="238424"/>
                  <a:pt x="609905" y="224853"/>
                </a:cubicBezTo>
                <a:cubicBezTo>
                  <a:pt x="662725" y="180837"/>
                  <a:pt x="645205" y="212473"/>
                  <a:pt x="684856" y="164892"/>
                </a:cubicBezTo>
                <a:cubicBezTo>
                  <a:pt x="700850" y="145699"/>
                  <a:pt x="710634" y="120926"/>
                  <a:pt x="729827" y="104932"/>
                </a:cubicBezTo>
                <a:cubicBezTo>
                  <a:pt x="741966" y="94816"/>
                  <a:pt x="760664" y="97007"/>
                  <a:pt x="774797" y="89941"/>
                </a:cubicBezTo>
                <a:cubicBezTo>
                  <a:pt x="835322" y="59678"/>
                  <a:pt x="809482" y="59196"/>
                  <a:pt x="864738" y="14991"/>
                </a:cubicBezTo>
                <a:cubicBezTo>
                  <a:pt x="873463" y="8011"/>
                  <a:pt x="884725" y="4997"/>
                  <a:pt x="894718" y="0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788025" y="4387961"/>
            <a:ext cx="503504" cy="193167"/>
          </a:xfrm>
          <a:custGeom>
            <a:avLst/>
            <a:gdLst>
              <a:gd name="connsiteX0" fmla="*/ 0 w 434715"/>
              <a:gd name="connsiteY0" fmla="*/ 199029 h 199029"/>
              <a:gd name="connsiteX1" fmla="*/ 74951 w 434715"/>
              <a:gd name="connsiteY1" fmla="*/ 124078 h 199029"/>
              <a:gd name="connsiteX2" fmla="*/ 164892 w 434715"/>
              <a:gd name="connsiteY2" fmla="*/ 19147 h 199029"/>
              <a:gd name="connsiteX3" fmla="*/ 209862 w 434715"/>
              <a:gd name="connsiteY3" fmla="*/ 4157 h 199029"/>
              <a:gd name="connsiteX4" fmla="*/ 434715 w 434715"/>
              <a:gd name="connsiteY4" fmla="*/ 4157 h 19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15" h="199029">
                <a:moveTo>
                  <a:pt x="0" y="199029"/>
                </a:moveTo>
                <a:cubicBezTo>
                  <a:pt x="24984" y="174045"/>
                  <a:pt x="55352" y="153476"/>
                  <a:pt x="74951" y="124078"/>
                </a:cubicBezTo>
                <a:cubicBezTo>
                  <a:pt x="94132" y="95306"/>
                  <a:pt x="133735" y="29533"/>
                  <a:pt x="164892" y="19147"/>
                </a:cubicBezTo>
                <a:cubicBezTo>
                  <a:pt x="179882" y="14150"/>
                  <a:pt x="194085" y="5033"/>
                  <a:pt x="209862" y="4157"/>
                </a:cubicBezTo>
                <a:cubicBezTo>
                  <a:pt x="284698" y="0"/>
                  <a:pt x="359764" y="4157"/>
                  <a:pt x="434715" y="4157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655633" y="3717032"/>
            <a:ext cx="724679" cy="216024"/>
          </a:xfrm>
          <a:custGeom>
            <a:avLst/>
            <a:gdLst>
              <a:gd name="connsiteX0" fmla="*/ 0 w 644577"/>
              <a:gd name="connsiteY0" fmla="*/ 214064 h 214064"/>
              <a:gd name="connsiteX1" fmla="*/ 14990 w 644577"/>
              <a:gd name="connsiteY1" fmla="*/ 169094 h 214064"/>
              <a:gd name="connsiteX2" fmla="*/ 59960 w 644577"/>
              <a:gd name="connsiteY2" fmla="*/ 124123 h 214064"/>
              <a:gd name="connsiteX3" fmla="*/ 179882 w 644577"/>
              <a:gd name="connsiteY3" fmla="*/ 94143 h 214064"/>
              <a:gd name="connsiteX4" fmla="*/ 239842 w 644577"/>
              <a:gd name="connsiteY4" fmla="*/ 49173 h 214064"/>
              <a:gd name="connsiteX5" fmla="*/ 359764 w 644577"/>
              <a:gd name="connsiteY5" fmla="*/ 19192 h 214064"/>
              <a:gd name="connsiteX6" fmla="*/ 404734 w 644577"/>
              <a:gd name="connsiteY6" fmla="*/ 4202 h 214064"/>
              <a:gd name="connsiteX7" fmla="*/ 644577 w 644577"/>
              <a:gd name="connsiteY7" fmla="*/ 4202 h 21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577" h="214064">
                <a:moveTo>
                  <a:pt x="0" y="214064"/>
                </a:moveTo>
                <a:cubicBezTo>
                  <a:pt x="4997" y="199074"/>
                  <a:pt x="6225" y="182241"/>
                  <a:pt x="14990" y="169094"/>
                </a:cubicBezTo>
                <a:cubicBezTo>
                  <a:pt x="26749" y="151455"/>
                  <a:pt x="42321" y="135882"/>
                  <a:pt x="59960" y="124123"/>
                </a:cubicBezTo>
                <a:cubicBezTo>
                  <a:pt x="79714" y="110954"/>
                  <a:pt x="169072" y="96305"/>
                  <a:pt x="179882" y="94143"/>
                </a:cubicBezTo>
                <a:cubicBezTo>
                  <a:pt x="199869" y="79153"/>
                  <a:pt x="218150" y="61568"/>
                  <a:pt x="239842" y="49173"/>
                </a:cubicBezTo>
                <a:cubicBezTo>
                  <a:pt x="266496" y="33942"/>
                  <a:pt x="337827" y="24676"/>
                  <a:pt x="359764" y="19192"/>
                </a:cubicBezTo>
                <a:cubicBezTo>
                  <a:pt x="375093" y="15360"/>
                  <a:pt x="388955" y="5032"/>
                  <a:pt x="404734" y="4202"/>
                </a:cubicBezTo>
                <a:cubicBezTo>
                  <a:pt x="484571" y="0"/>
                  <a:pt x="564629" y="4202"/>
                  <a:pt x="644577" y="4202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8379502" y="2038662"/>
            <a:ext cx="104931" cy="614597"/>
          </a:xfrm>
          <a:custGeom>
            <a:avLst/>
            <a:gdLst>
              <a:gd name="connsiteX0" fmla="*/ 0 w 104931"/>
              <a:gd name="connsiteY0" fmla="*/ 614597 h 614597"/>
              <a:gd name="connsiteX1" fmla="*/ 74950 w 104931"/>
              <a:gd name="connsiteY1" fmla="*/ 584617 h 614597"/>
              <a:gd name="connsiteX2" fmla="*/ 104931 w 104931"/>
              <a:gd name="connsiteY2" fmla="*/ 494676 h 614597"/>
              <a:gd name="connsiteX3" fmla="*/ 104931 w 104931"/>
              <a:gd name="connsiteY3" fmla="*/ 0 h 61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31" h="614597">
                <a:moveTo>
                  <a:pt x="0" y="614597"/>
                </a:moveTo>
                <a:cubicBezTo>
                  <a:pt x="24983" y="604604"/>
                  <a:pt x="57231" y="604867"/>
                  <a:pt x="74950" y="584617"/>
                </a:cubicBezTo>
                <a:cubicBezTo>
                  <a:pt x="95760" y="560834"/>
                  <a:pt x="104931" y="526278"/>
                  <a:pt x="104931" y="494676"/>
                </a:cubicBezTo>
                <a:lnTo>
                  <a:pt x="104931" y="0"/>
                </a:ln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059832" y="4941168"/>
            <a:ext cx="504056" cy="327742"/>
          </a:xfrm>
          <a:custGeom>
            <a:avLst/>
            <a:gdLst>
              <a:gd name="connsiteX0" fmla="*/ 0 w 494676"/>
              <a:gd name="connsiteY0" fmla="*/ 306014 h 306014"/>
              <a:gd name="connsiteX1" fmla="*/ 89941 w 494676"/>
              <a:gd name="connsiteY1" fmla="*/ 261043 h 306014"/>
              <a:gd name="connsiteX2" fmla="*/ 164892 w 494676"/>
              <a:gd name="connsiteY2" fmla="*/ 186092 h 306014"/>
              <a:gd name="connsiteX3" fmla="*/ 194873 w 494676"/>
              <a:gd name="connsiteY3" fmla="*/ 156112 h 306014"/>
              <a:gd name="connsiteX4" fmla="*/ 239843 w 494676"/>
              <a:gd name="connsiteY4" fmla="*/ 126132 h 306014"/>
              <a:gd name="connsiteX5" fmla="*/ 269823 w 494676"/>
              <a:gd name="connsiteY5" fmla="*/ 96151 h 306014"/>
              <a:gd name="connsiteX6" fmla="*/ 374755 w 494676"/>
              <a:gd name="connsiteY6" fmla="*/ 51181 h 306014"/>
              <a:gd name="connsiteX7" fmla="*/ 494676 w 494676"/>
              <a:gd name="connsiteY7" fmla="*/ 21200 h 30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676" h="306014">
                <a:moveTo>
                  <a:pt x="0" y="306014"/>
                </a:moveTo>
                <a:cubicBezTo>
                  <a:pt x="29980" y="291024"/>
                  <a:pt x="62833" y="280758"/>
                  <a:pt x="89941" y="261043"/>
                </a:cubicBezTo>
                <a:cubicBezTo>
                  <a:pt x="118515" y="240262"/>
                  <a:pt x="139908" y="211076"/>
                  <a:pt x="164892" y="186092"/>
                </a:cubicBezTo>
                <a:cubicBezTo>
                  <a:pt x="174886" y="176099"/>
                  <a:pt x="183114" y="163952"/>
                  <a:pt x="194873" y="156112"/>
                </a:cubicBezTo>
                <a:cubicBezTo>
                  <a:pt x="209863" y="146119"/>
                  <a:pt x="225775" y="137386"/>
                  <a:pt x="239843" y="126132"/>
                </a:cubicBezTo>
                <a:cubicBezTo>
                  <a:pt x="250879" y="117303"/>
                  <a:pt x="258064" y="103991"/>
                  <a:pt x="269823" y="96151"/>
                </a:cubicBezTo>
                <a:cubicBezTo>
                  <a:pt x="306869" y="71454"/>
                  <a:pt x="334782" y="64505"/>
                  <a:pt x="374755" y="51181"/>
                </a:cubicBezTo>
                <a:cubicBezTo>
                  <a:pt x="425934" y="0"/>
                  <a:pt x="390602" y="21200"/>
                  <a:pt x="494676" y="21200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admin\Pictures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827798" cy="1080120"/>
          </a:xfrm>
          <a:prstGeom prst="rect">
            <a:avLst/>
          </a:prstGeom>
          <a:noFill/>
        </p:spPr>
      </p:pic>
      <p:pic>
        <p:nvPicPr>
          <p:cNvPr id="25" name="Picture 2" descr="C:\Users\admin\Pictures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645024"/>
            <a:ext cx="827798" cy="1080120"/>
          </a:xfrm>
          <a:prstGeom prst="rect">
            <a:avLst/>
          </a:prstGeom>
          <a:noFill/>
        </p:spPr>
      </p:pic>
      <p:pic>
        <p:nvPicPr>
          <p:cNvPr id="26" name="Picture 2" descr="C:\Users\admin\Pictures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84984"/>
            <a:ext cx="827798" cy="1080120"/>
          </a:xfrm>
          <a:prstGeom prst="rect">
            <a:avLst/>
          </a:prstGeom>
          <a:noFill/>
        </p:spPr>
      </p:pic>
      <p:pic>
        <p:nvPicPr>
          <p:cNvPr id="27" name="Picture 2" descr="C:\Users\admin\Pictures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717032"/>
            <a:ext cx="1181423" cy="1184168"/>
          </a:xfrm>
          <a:prstGeom prst="rect">
            <a:avLst/>
          </a:prstGeom>
          <a:noFill/>
        </p:spPr>
      </p:pic>
      <p:pic>
        <p:nvPicPr>
          <p:cNvPr id="28" name="Picture 2" descr="C:\Users\admin\Pictures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276872"/>
            <a:ext cx="1129161" cy="1296247"/>
          </a:xfrm>
          <a:prstGeom prst="rect">
            <a:avLst/>
          </a:prstGeom>
          <a:noFill/>
        </p:spPr>
      </p:pic>
      <p:pic>
        <p:nvPicPr>
          <p:cNvPr id="29" name="Picture 6" descr="http://s45.radikal.ru/i109/1304/87/449003f457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924944"/>
            <a:ext cx="325568" cy="360040"/>
          </a:xfrm>
          <a:prstGeom prst="rect">
            <a:avLst/>
          </a:prstGeom>
          <a:noFill/>
        </p:spPr>
      </p:pic>
      <p:pic>
        <p:nvPicPr>
          <p:cNvPr id="3082" name="Picture 10" descr="http://galerey-room.ru/images/152748_141363166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"/>
            <a:ext cx="1800200" cy="1826962"/>
          </a:xfrm>
          <a:prstGeom prst="rect">
            <a:avLst/>
          </a:prstGeom>
          <a:noFill/>
        </p:spPr>
      </p:pic>
      <p:pic>
        <p:nvPicPr>
          <p:cNvPr id="11266" name="Picture 2" descr="C:\Users\admin\Pictures\22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293096"/>
            <a:ext cx="1841106" cy="1358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семинар 03.2017\маша ле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playcast.ru/uploads/2014/09/07/97642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  <p:pic>
        <p:nvPicPr>
          <p:cNvPr id="6" name="2 г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Pictures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2886096" cy="2874219"/>
          </a:xfrm>
          <a:prstGeom prst="rect">
            <a:avLst/>
          </a:prstGeom>
          <a:noFill/>
        </p:spPr>
      </p:pic>
      <p:pic>
        <p:nvPicPr>
          <p:cNvPr id="1034" name="Picture 10" descr="C:\Users\admin\Pictures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1657350" cy="2971800"/>
          </a:xfrm>
          <a:prstGeom prst="rect">
            <a:avLst/>
          </a:prstGeom>
          <a:noFill/>
        </p:spPr>
      </p:pic>
      <p:pic>
        <p:nvPicPr>
          <p:cNvPr id="1035" name="Picture 11" descr="C:\Users\admin\Pictures\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1876425" cy="2809875"/>
          </a:xfrm>
          <a:prstGeom prst="rect">
            <a:avLst/>
          </a:prstGeom>
          <a:noFill/>
        </p:spPr>
      </p:pic>
      <p:pic>
        <p:nvPicPr>
          <p:cNvPr id="1036" name="Picture 12" descr="C:\Users\admin\Pictures\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2305050" cy="2447925"/>
          </a:xfrm>
          <a:prstGeom prst="rect">
            <a:avLst/>
          </a:prstGeom>
          <a:noFill/>
        </p:spPr>
      </p:pic>
      <p:pic>
        <p:nvPicPr>
          <p:cNvPr id="1038" name="Picture 14" descr="C:\Users\admin\Pictures\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340768"/>
            <a:ext cx="2964296" cy="2160240"/>
          </a:xfrm>
          <a:prstGeom prst="rect">
            <a:avLst/>
          </a:prstGeom>
          <a:noFill/>
        </p:spPr>
      </p:pic>
      <p:pic>
        <p:nvPicPr>
          <p:cNvPr id="1039" name="Picture 15" descr="C:\Users\admin\Pictures\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620688"/>
            <a:ext cx="3009900" cy="1819275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7308304" y="476672"/>
            <a:ext cx="1224136" cy="1152128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admin\Pictures\22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8850" y="548680"/>
            <a:ext cx="136646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семинар 03.2017\маша лес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4" name="Picture 2" descr="http://www.playcast.ru/uploads/2014/09/07/97642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  <p:pic>
        <p:nvPicPr>
          <p:cNvPr id="6" name="3 г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39552" y="5661248"/>
            <a:ext cx="304800" cy="304800"/>
          </a:xfrm>
          <a:prstGeom prst="rect">
            <a:avLst/>
          </a:prstGeom>
        </p:spPr>
      </p:pic>
      <p:pic>
        <p:nvPicPr>
          <p:cNvPr id="8" name="3 гол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00034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DEBCF">
                  <a:alpha val="5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3376531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43808" y="1556792"/>
          <a:ext cx="1728192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414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75856" y="1556792"/>
            <a:ext cx="43204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780928"/>
            <a:ext cx="43204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2420888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1988840"/>
            <a:ext cx="432048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155679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059832" y="692696"/>
            <a:ext cx="0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563888" y="692696"/>
            <a:ext cx="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admin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469" y="2060848"/>
            <a:ext cx="3376531" cy="3384376"/>
          </a:xfrm>
          <a:prstGeom prst="rect">
            <a:avLst/>
          </a:prstGeom>
          <a:noFill/>
        </p:spPr>
      </p:pic>
      <p:pic>
        <p:nvPicPr>
          <p:cNvPr id="17" name="Picture 2" descr="C:\Users\admin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376531" cy="3384376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99593" y="4653136"/>
          <a:ext cx="1440159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3"/>
                <a:gridCol w="480053"/>
                <a:gridCol w="480053"/>
              </a:tblGrid>
              <a:tr h="378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228184" y="3429000"/>
          <a:ext cx="1584175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"/>
                <a:gridCol w="316835"/>
                <a:gridCol w="316835"/>
                <a:gridCol w="316835"/>
                <a:gridCol w="316835"/>
              </a:tblGrid>
              <a:tr h="378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99592" y="46531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465313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5013176"/>
            <a:ext cx="495672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99592" y="5373216"/>
            <a:ext cx="50405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5805264"/>
            <a:ext cx="495672" cy="36004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07704" y="5013176"/>
            <a:ext cx="423664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373216"/>
            <a:ext cx="495672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03648" y="5805264"/>
            <a:ext cx="4956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75856" y="2420888"/>
            <a:ext cx="432048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988840"/>
            <a:ext cx="432048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139952" y="2420888"/>
            <a:ext cx="432048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28184" y="3789040"/>
            <a:ext cx="288032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516216" y="4221088"/>
            <a:ext cx="36004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76256" y="3789040"/>
            <a:ext cx="288032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64288" y="4221088"/>
            <a:ext cx="360040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24328" y="3789040"/>
            <a:ext cx="288032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403648" y="5013176"/>
            <a:ext cx="504056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907704" y="5373216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275856" y="1988840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07904" y="2420888"/>
            <a:ext cx="432048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139952" y="1988840"/>
            <a:ext cx="43204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28184" y="4149080"/>
            <a:ext cx="288032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516216" y="3789040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876256" y="4149080"/>
            <a:ext cx="288032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164288" y="3789040"/>
            <a:ext cx="360040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4149080"/>
            <a:ext cx="288032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403648" y="4653136"/>
            <a:ext cx="504056" cy="36004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907704" y="5805264"/>
            <a:ext cx="432048" cy="36004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707904" y="2780928"/>
            <a:ext cx="432048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139952" y="1556792"/>
            <a:ext cx="432048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228184" y="4581128"/>
            <a:ext cx="288032" cy="36004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516216" y="3429000"/>
            <a:ext cx="360040" cy="36004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876256" y="4581128"/>
            <a:ext cx="288032" cy="36004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164288" y="3429000"/>
            <a:ext cx="360040" cy="36004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524328" y="4581128"/>
            <a:ext cx="288032" cy="36004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707904" y="1556792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275856" y="278092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139952" y="278092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228184" y="3429000"/>
            <a:ext cx="2880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516216" y="458112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876256" y="3429000"/>
            <a:ext cx="2880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164288" y="458112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524328" y="3429000"/>
            <a:ext cx="2880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1115616" y="3717032"/>
            <a:ext cx="0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372200" y="2420888"/>
            <a:ext cx="0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1691680" y="3717032"/>
            <a:ext cx="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6732240" y="2492896"/>
            <a:ext cx="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7596336" y="476672"/>
            <a:ext cx="1152128" cy="1152128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2" descr="C:\Users\admin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0688"/>
            <a:ext cx="93393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3" grpId="1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4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семинар 03.2017\маша лес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playcast.ru/uploads/2014/09/07/97642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</p:spPr>
      </p:pic>
      <p:pic>
        <p:nvPicPr>
          <p:cNvPr id="6" name="4 го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83568" y="5661248"/>
            <a:ext cx="304800" cy="304800"/>
          </a:xfrm>
          <a:prstGeom prst="rect">
            <a:avLst/>
          </a:prstGeom>
        </p:spPr>
      </p:pic>
      <p:pic>
        <p:nvPicPr>
          <p:cNvPr id="8" name="3 гол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42910" y="5643578"/>
            <a:ext cx="304800" cy="304800"/>
          </a:xfrm>
          <a:prstGeom prst="rect">
            <a:avLst/>
          </a:prstGeom>
        </p:spPr>
      </p:pic>
      <p:pic>
        <p:nvPicPr>
          <p:cNvPr id="9" name="4 гол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71434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</Words>
  <Application>Microsoft Office PowerPoint</Application>
  <PresentationFormat>Экран (4:3)</PresentationFormat>
  <Paragraphs>2</Paragraphs>
  <Slides>14</Slides>
  <Notes>1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ё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88</cp:revision>
  <dcterms:created xsi:type="dcterms:W3CDTF">2016-10-23T14:00:57Z</dcterms:created>
  <dcterms:modified xsi:type="dcterms:W3CDTF">2017-04-04T16:42:26Z</dcterms:modified>
</cp:coreProperties>
</file>